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6"/>
  </p:notesMasterIdLst>
  <p:sldIdLst>
    <p:sldId id="291" r:id="rId2"/>
    <p:sldId id="292" r:id="rId3"/>
    <p:sldId id="290" r:id="rId4"/>
    <p:sldId id="293" r:id="rId5"/>
  </p:sldIdLst>
  <p:sldSz cx="7561263" cy="106934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99FF66"/>
    <a:srgbClr val="CCFF99"/>
    <a:srgbClr val="008000"/>
    <a:srgbClr val="FF99FF"/>
    <a:srgbClr val="FF0000"/>
    <a:srgbClr val="99CC00"/>
    <a:srgbClr val="0000CC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113" autoAdjust="0"/>
    <p:restoredTop sz="94651" autoAdjust="0"/>
  </p:normalViewPr>
  <p:slideViewPr>
    <p:cSldViewPr>
      <p:cViewPr varScale="1">
        <p:scale>
          <a:sx n="68" d="100"/>
          <a:sy n="68" d="100"/>
        </p:scale>
        <p:origin x="3648" y="84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2A9188-6886-40F1-8308-27EE97F078C7}" type="datetimeFigureOut">
              <a:rPr kumimoji="1" lang="ja-JP" altLang="en-US" smtClean="0"/>
              <a:t>2022/12/3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1699CE-00F6-4C7A-8464-F9A208C9CD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7700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738" y="3322638"/>
            <a:ext cx="6427787" cy="229076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475" y="6059488"/>
            <a:ext cx="5294313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D72B7-946F-4041-8696-D9F827BBC3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64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DA6F1-E368-4433-8FE5-D78EC1EB36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96420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83225" y="428625"/>
            <a:ext cx="1700213" cy="912336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7825" y="428625"/>
            <a:ext cx="4953000" cy="912336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4EB32-6F22-402B-ABE7-A886DAF87A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86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6CEA6-D574-40AC-B8CF-FB1A46F7FA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5080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6900" y="6872288"/>
            <a:ext cx="6427788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6900" y="4532313"/>
            <a:ext cx="6427788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52A57-0884-4D1E-A8D0-0EAA528E10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6830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7825" y="2495550"/>
            <a:ext cx="3325813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56038" y="2495550"/>
            <a:ext cx="3327400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9B654-D496-419A-8B6B-9C598E9266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654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8625"/>
            <a:ext cx="6805613" cy="17811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825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825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750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750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DCCBA-41F3-45B5-9C6D-13BA53E5095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97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B9201-4E6D-42E9-985C-54C0C63F4F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15373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71BC5-EA2D-4FCC-9E9F-7821506BB8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2206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5450"/>
            <a:ext cx="2487613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925" y="425450"/>
            <a:ext cx="4227513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825" y="2238375"/>
            <a:ext cx="2487613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DF888-29AA-4C9F-ADB6-D0BA8DD882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4545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725" y="7485063"/>
            <a:ext cx="4535488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725" y="955675"/>
            <a:ext cx="4535488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725" y="8369300"/>
            <a:ext cx="4535488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1B45C-56F7-410E-8614-FE2BAC5522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168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428625"/>
            <a:ext cx="6805613" cy="178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2495550"/>
            <a:ext cx="6805613" cy="705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25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3" y="9737725"/>
            <a:ext cx="2395537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ctr"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8138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r" defTabSz="995363">
              <a:defRPr sz="1500" smtClean="0"/>
            </a:lvl1pPr>
          </a:lstStyle>
          <a:p>
            <a:pPr>
              <a:defRPr/>
            </a:pPr>
            <a:fld id="{51CD1B51-C1F2-4DEF-84BA-3E1F6003E5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73063" indent="-373063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3500">
          <a:solidFill>
            <a:schemeClr val="tx1"/>
          </a:solidFill>
          <a:latin typeface="+mn-lt"/>
          <a:ea typeface="+mn-ea"/>
          <a:cs typeface="+mn-cs"/>
        </a:defRPr>
      </a:lvl1pPr>
      <a:lvl2pPr marL="809625" indent="-311150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2pPr>
      <a:lvl3pPr marL="1244600" indent="-249238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2600">
          <a:solidFill>
            <a:schemeClr val="tx1"/>
          </a:solidFill>
          <a:latin typeface="+mn-lt"/>
          <a:ea typeface="+mn-ea"/>
        </a:defRPr>
      </a:lvl3pPr>
      <a:lvl4pPr marL="1743075" indent="-249238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2200">
          <a:solidFill>
            <a:schemeClr val="tx1"/>
          </a:solidFill>
          <a:latin typeface="+mn-lt"/>
          <a:ea typeface="+mn-ea"/>
        </a:defRPr>
      </a:lvl4pPr>
      <a:lvl5pPr marL="2239963" indent="-249238" algn="l" defTabSz="995363" rtl="0" eaLnBrk="0" fontAlgn="base" hangingPunct="0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5pPr>
      <a:lvl6pPr marL="26971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6pPr>
      <a:lvl7pPr marL="31543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7pPr>
      <a:lvl8pPr marL="36115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8pPr>
      <a:lvl9pPr marL="40687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四角形: 角を丸くする 145">
            <a:extLst>
              <a:ext uri="{FF2B5EF4-FFF2-40B4-BE49-F238E27FC236}">
                <a16:creationId xmlns:a16="http://schemas.microsoft.com/office/drawing/2014/main" id="{03E3C938-B2BA-4AFE-8D7F-660B59901C18}"/>
              </a:ext>
            </a:extLst>
          </p:cNvPr>
          <p:cNvSpPr/>
          <p:nvPr/>
        </p:nvSpPr>
        <p:spPr bwMode="auto">
          <a:xfrm>
            <a:off x="270241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7" name="四角形: 角を丸くする 146">
            <a:extLst>
              <a:ext uri="{FF2B5EF4-FFF2-40B4-BE49-F238E27FC236}">
                <a16:creationId xmlns:a16="http://schemas.microsoft.com/office/drawing/2014/main" id="{EA8F933D-45DD-43AD-9374-21A85EB2BEB1}"/>
              </a:ext>
            </a:extLst>
          </p:cNvPr>
          <p:cNvSpPr/>
          <p:nvPr/>
        </p:nvSpPr>
        <p:spPr bwMode="auto">
          <a:xfrm>
            <a:off x="26546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8" name="四角形: 角を丸くする 147">
            <a:extLst>
              <a:ext uri="{FF2B5EF4-FFF2-40B4-BE49-F238E27FC236}">
                <a16:creationId xmlns:a16="http://schemas.microsoft.com/office/drawing/2014/main" id="{8893D5D5-C6C4-44E8-9486-643AB542E881}"/>
              </a:ext>
            </a:extLst>
          </p:cNvPr>
          <p:cNvSpPr/>
          <p:nvPr/>
        </p:nvSpPr>
        <p:spPr bwMode="auto">
          <a:xfrm>
            <a:off x="50235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9" name="四角形: 角を丸くする 148">
            <a:extLst>
              <a:ext uri="{FF2B5EF4-FFF2-40B4-BE49-F238E27FC236}">
                <a16:creationId xmlns:a16="http://schemas.microsoft.com/office/drawing/2014/main" id="{6B901F42-C285-46AD-99D5-C5CC91C47806}"/>
              </a:ext>
            </a:extLst>
          </p:cNvPr>
          <p:cNvSpPr/>
          <p:nvPr/>
        </p:nvSpPr>
        <p:spPr bwMode="auto">
          <a:xfrm>
            <a:off x="270241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0" name="四角形: 角を丸くする 149">
            <a:extLst>
              <a:ext uri="{FF2B5EF4-FFF2-40B4-BE49-F238E27FC236}">
                <a16:creationId xmlns:a16="http://schemas.microsoft.com/office/drawing/2014/main" id="{6276444E-E904-4A0D-9A0A-9278618FEF98}"/>
              </a:ext>
            </a:extLst>
          </p:cNvPr>
          <p:cNvSpPr/>
          <p:nvPr/>
        </p:nvSpPr>
        <p:spPr bwMode="auto">
          <a:xfrm>
            <a:off x="26546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1" name="四角形: 角を丸くする 150">
            <a:extLst>
              <a:ext uri="{FF2B5EF4-FFF2-40B4-BE49-F238E27FC236}">
                <a16:creationId xmlns:a16="http://schemas.microsoft.com/office/drawing/2014/main" id="{33112623-756B-4751-82A1-A8563C96DC96}"/>
              </a:ext>
            </a:extLst>
          </p:cNvPr>
          <p:cNvSpPr/>
          <p:nvPr/>
        </p:nvSpPr>
        <p:spPr bwMode="auto">
          <a:xfrm>
            <a:off x="50235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2" name="四角形: 角を丸くする 151">
            <a:extLst>
              <a:ext uri="{FF2B5EF4-FFF2-40B4-BE49-F238E27FC236}">
                <a16:creationId xmlns:a16="http://schemas.microsoft.com/office/drawing/2014/main" id="{F5760E47-F9C6-4DFB-AE0A-EC8DA0283635}"/>
              </a:ext>
            </a:extLst>
          </p:cNvPr>
          <p:cNvSpPr/>
          <p:nvPr/>
        </p:nvSpPr>
        <p:spPr bwMode="auto">
          <a:xfrm>
            <a:off x="270241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3" name="四角形: 角を丸くする 152">
            <a:extLst>
              <a:ext uri="{FF2B5EF4-FFF2-40B4-BE49-F238E27FC236}">
                <a16:creationId xmlns:a16="http://schemas.microsoft.com/office/drawing/2014/main" id="{8BCA3C0F-91D5-42A2-A02D-388866F5ED1F}"/>
              </a:ext>
            </a:extLst>
          </p:cNvPr>
          <p:cNvSpPr/>
          <p:nvPr/>
        </p:nvSpPr>
        <p:spPr bwMode="auto">
          <a:xfrm>
            <a:off x="26546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4" name="四角形: 角を丸くする 153">
            <a:extLst>
              <a:ext uri="{FF2B5EF4-FFF2-40B4-BE49-F238E27FC236}">
                <a16:creationId xmlns:a16="http://schemas.microsoft.com/office/drawing/2014/main" id="{04234381-48EA-4A22-8D14-6D8451AE5614}"/>
              </a:ext>
            </a:extLst>
          </p:cNvPr>
          <p:cNvSpPr/>
          <p:nvPr/>
        </p:nvSpPr>
        <p:spPr bwMode="auto">
          <a:xfrm>
            <a:off x="50235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5" name="四角形: 角を丸くする 154">
            <a:extLst>
              <a:ext uri="{FF2B5EF4-FFF2-40B4-BE49-F238E27FC236}">
                <a16:creationId xmlns:a16="http://schemas.microsoft.com/office/drawing/2014/main" id="{D0695AFF-BCDB-405E-A52C-C5E584552BDC}"/>
              </a:ext>
            </a:extLst>
          </p:cNvPr>
          <p:cNvSpPr/>
          <p:nvPr/>
        </p:nvSpPr>
        <p:spPr bwMode="auto">
          <a:xfrm>
            <a:off x="270241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6" name="四角形: 角を丸くする 155">
            <a:extLst>
              <a:ext uri="{FF2B5EF4-FFF2-40B4-BE49-F238E27FC236}">
                <a16:creationId xmlns:a16="http://schemas.microsoft.com/office/drawing/2014/main" id="{5FA8403B-C2B0-440A-8F2E-ED1757508543}"/>
              </a:ext>
            </a:extLst>
          </p:cNvPr>
          <p:cNvSpPr/>
          <p:nvPr/>
        </p:nvSpPr>
        <p:spPr bwMode="auto">
          <a:xfrm>
            <a:off x="26546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7" name="四角形: 角を丸くする 156">
            <a:extLst>
              <a:ext uri="{FF2B5EF4-FFF2-40B4-BE49-F238E27FC236}">
                <a16:creationId xmlns:a16="http://schemas.microsoft.com/office/drawing/2014/main" id="{CD7DBC34-37D2-4559-80F2-2289C5DE0BB1}"/>
              </a:ext>
            </a:extLst>
          </p:cNvPr>
          <p:cNvSpPr/>
          <p:nvPr/>
        </p:nvSpPr>
        <p:spPr bwMode="auto">
          <a:xfrm>
            <a:off x="50235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87349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6717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0406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87349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17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0406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87349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6717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0406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244611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6290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9979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6" name="Rectangle 639">
            <a:extLst>
              <a:ext uri="{FF2B5EF4-FFF2-40B4-BE49-F238E27FC236}">
                <a16:creationId xmlns:a16="http://schemas.microsoft.com/office/drawing/2014/main" id="{3E09093B-56CA-4770-B93F-34FDE6D51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26638"/>
            <a:ext cx="215900" cy="215900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7" name="Text Box 640">
            <a:extLst>
              <a:ext uri="{FF2B5EF4-FFF2-40B4-BE49-F238E27FC236}">
                <a16:creationId xmlns:a16="http://schemas.microsoft.com/office/drawing/2014/main" id="{A08CCD35-3A05-47A7-B6E0-953991A3B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99266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>
                <a:ea typeface="メイリオ" pitchFamily="50" charset="-128"/>
                <a:cs typeface="メイリオ" pitchFamily="50" charset="-128"/>
              </a:rPr>
              <a:t>休業日　</a:t>
            </a:r>
          </a:p>
        </p:txBody>
      </p:sp>
      <p:sp>
        <p:nvSpPr>
          <p:cNvPr id="68" name="Rectangle 641">
            <a:extLst>
              <a:ext uri="{FF2B5EF4-FFF2-40B4-BE49-F238E27FC236}">
                <a16:creationId xmlns:a16="http://schemas.microsoft.com/office/drawing/2014/main" id="{6E1AF1E6-61E0-4104-9CD5-7B032CCD0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9926638"/>
            <a:ext cx="215900" cy="215900"/>
          </a:xfrm>
          <a:prstGeom prst="rect">
            <a:avLst/>
          </a:prstGeom>
          <a:solidFill>
            <a:srgbClr val="99FF66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9" name="Text Box 642">
            <a:extLst>
              <a:ext uri="{FF2B5EF4-FFF2-40B4-BE49-F238E27FC236}">
                <a16:creationId xmlns:a16="http://schemas.microsoft.com/office/drawing/2014/main" id="{2EFEAEC8-7E63-41CC-91B4-81C60812A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9266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特別休暇　</a:t>
            </a:r>
          </a:p>
        </p:txBody>
      </p:sp>
      <p:sp>
        <p:nvSpPr>
          <p:cNvPr id="70" name="Rectangle 643">
            <a:extLst>
              <a:ext uri="{FF2B5EF4-FFF2-40B4-BE49-F238E27FC236}">
                <a16:creationId xmlns:a16="http://schemas.microsoft.com/office/drawing/2014/main" id="{4079543D-865D-43F5-8840-0DFA62111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61263" cy="66675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2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株式会社○○○○営業カレンダー</a:t>
            </a:r>
          </a:p>
        </p:txBody>
      </p:sp>
      <p:sp>
        <p:nvSpPr>
          <p:cNvPr id="71" name="Rectangle 644">
            <a:extLst>
              <a:ext uri="{FF2B5EF4-FFF2-40B4-BE49-F238E27FC236}">
                <a16:creationId xmlns:a16="http://schemas.microsoft.com/office/drawing/2014/main" id="{9C4B7A6D-0250-4112-BC0D-B3D79C943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81215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2023</a:t>
            </a:r>
            <a:r>
              <a:rPr lang="ja-JP" altLang="en-US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年（令和５年）</a:t>
            </a:r>
            <a:endParaRPr lang="en-US" altLang="ja-JP" b="1" dirty="0">
              <a:solidFill>
                <a:schemeClr val="accent2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72" name="Picture 645">
            <a:extLst>
              <a:ext uri="{FF2B5EF4-FFF2-40B4-BE49-F238E27FC236}">
                <a16:creationId xmlns:a16="http://schemas.microsoft.com/office/drawing/2014/main" id="{5CA8114A-041E-4AE0-B0A6-EBE64D7E9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9999663"/>
            <a:ext cx="8524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 Box 646">
            <a:extLst>
              <a:ext uri="{FF2B5EF4-FFF2-40B4-BE49-F238E27FC236}">
                <a16:creationId xmlns:a16="http://schemas.microsoft.com/office/drawing/2014/main" id="{3C8322EE-8B34-4A8F-AABC-AF9E9AEA0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8475" y="10479088"/>
            <a:ext cx="1606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会社や店舗のロゴに差し替え</a:t>
            </a:r>
          </a:p>
        </p:txBody>
      </p:sp>
      <p:sp>
        <p:nvSpPr>
          <p:cNvPr id="158" name="楕円 157">
            <a:extLst>
              <a:ext uri="{FF2B5EF4-FFF2-40B4-BE49-F238E27FC236}">
                <a16:creationId xmlns:a16="http://schemas.microsoft.com/office/drawing/2014/main" id="{6E74AF51-CE65-4D45-98B8-7D6D5CE5FB5B}"/>
              </a:ext>
            </a:extLst>
          </p:cNvPr>
          <p:cNvSpPr/>
          <p:nvPr/>
        </p:nvSpPr>
        <p:spPr bwMode="auto">
          <a:xfrm>
            <a:off x="2124076" y="995033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9" name="Text Box 642">
            <a:extLst>
              <a:ext uri="{FF2B5EF4-FFF2-40B4-BE49-F238E27FC236}">
                <a16:creationId xmlns:a16="http://schemas.microsoft.com/office/drawing/2014/main" id="{A2F30130-5589-433F-8723-03129D9BD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4575" y="9926638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  <p:graphicFrame>
        <p:nvGraphicFramePr>
          <p:cNvPr id="93" name="Group 1059">
            <a:extLst>
              <a:ext uri="{FF2B5EF4-FFF2-40B4-BE49-F238E27FC236}">
                <a16:creationId xmlns:a16="http://schemas.microsoft.com/office/drawing/2014/main" id="{F8EE1B98-D418-49D9-BE3F-28BE480005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374488"/>
              </p:ext>
            </p:extLst>
          </p:nvPr>
        </p:nvGraphicFramePr>
        <p:xfrm>
          <a:off x="301010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4" name="Group 1059">
            <a:extLst>
              <a:ext uri="{FF2B5EF4-FFF2-40B4-BE49-F238E27FC236}">
                <a16:creationId xmlns:a16="http://schemas.microsoft.com/office/drawing/2014/main" id="{1C03E853-DDF8-4203-BB32-67E1DB30F2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747297"/>
              </p:ext>
            </p:extLst>
          </p:nvPr>
        </p:nvGraphicFramePr>
        <p:xfrm>
          <a:off x="26853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5" name="Group 1059">
            <a:extLst>
              <a:ext uri="{FF2B5EF4-FFF2-40B4-BE49-F238E27FC236}">
                <a16:creationId xmlns:a16="http://schemas.microsoft.com/office/drawing/2014/main" id="{B635AF10-FD28-4488-8DAA-23F0EDCBBF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790927"/>
              </p:ext>
            </p:extLst>
          </p:nvPr>
        </p:nvGraphicFramePr>
        <p:xfrm>
          <a:off x="50542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6" name="Group 1059">
            <a:extLst>
              <a:ext uri="{FF2B5EF4-FFF2-40B4-BE49-F238E27FC236}">
                <a16:creationId xmlns:a16="http://schemas.microsoft.com/office/drawing/2014/main" id="{41C99DBC-9738-499F-BE21-604CC9F50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8290112"/>
              </p:ext>
            </p:extLst>
          </p:nvPr>
        </p:nvGraphicFramePr>
        <p:xfrm>
          <a:off x="301010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8" name="Group 1059">
            <a:extLst>
              <a:ext uri="{FF2B5EF4-FFF2-40B4-BE49-F238E27FC236}">
                <a16:creationId xmlns:a16="http://schemas.microsoft.com/office/drawing/2014/main" id="{C9E118A4-E780-41B8-BE3A-A4EB28E14F76}"/>
              </a:ext>
            </a:extLst>
          </p:cNvPr>
          <p:cNvGraphicFramePr>
            <a:graphicFrameLocks noGrp="1"/>
          </p:cNvGraphicFramePr>
          <p:nvPr/>
        </p:nvGraphicFramePr>
        <p:xfrm>
          <a:off x="50542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9" name="Group 1059">
            <a:extLst>
              <a:ext uri="{FF2B5EF4-FFF2-40B4-BE49-F238E27FC236}">
                <a16:creationId xmlns:a16="http://schemas.microsoft.com/office/drawing/2014/main" id="{2591D1C8-266B-4CF7-868C-D932D972F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8573295"/>
              </p:ext>
            </p:extLst>
          </p:nvPr>
        </p:nvGraphicFramePr>
        <p:xfrm>
          <a:off x="301010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0" name="Group 1059">
            <a:extLst>
              <a:ext uri="{FF2B5EF4-FFF2-40B4-BE49-F238E27FC236}">
                <a16:creationId xmlns:a16="http://schemas.microsoft.com/office/drawing/2014/main" id="{2EBEDA8A-5EEA-426C-BE2F-959412D2BC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764306"/>
              </p:ext>
            </p:extLst>
          </p:nvPr>
        </p:nvGraphicFramePr>
        <p:xfrm>
          <a:off x="50542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1" name="Group 1059">
            <a:extLst>
              <a:ext uri="{FF2B5EF4-FFF2-40B4-BE49-F238E27FC236}">
                <a16:creationId xmlns:a16="http://schemas.microsoft.com/office/drawing/2014/main" id="{F3252D5F-E635-42BB-9A74-E92AFFAB5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802393"/>
              </p:ext>
            </p:extLst>
          </p:nvPr>
        </p:nvGraphicFramePr>
        <p:xfrm>
          <a:off x="50542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2" name="Group 1059">
            <a:extLst>
              <a:ext uri="{FF2B5EF4-FFF2-40B4-BE49-F238E27FC236}">
                <a16:creationId xmlns:a16="http://schemas.microsoft.com/office/drawing/2014/main" id="{6A7BA6EE-7FC3-41D5-B1AB-2C5D8ADFB0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0798755"/>
              </p:ext>
            </p:extLst>
          </p:nvPr>
        </p:nvGraphicFramePr>
        <p:xfrm>
          <a:off x="301010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3" name="Group 1059">
            <a:extLst>
              <a:ext uri="{FF2B5EF4-FFF2-40B4-BE49-F238E27FC236}">
                <a16:creationId xmlns:a16="http://schemas.microsoft.com/office/drawing/2014/main" id="{E3ACA91E-6C89-4210-8E23-D0D1737C6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944125"/>
              </p:ext>
            </p:extLst>
          </p:nvPr>
        </p:nvGraphicFramePr>
        <p:xfrm>
          <a:off x="26853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4" name="Group 1059">
            <a:extLst>
              <a:ext uri="{FF2B5EF4-FFF2-40B4-BE49-F238E27FC236}">
                <a16:creationId xmlns:a16="http://schemas.microsoft.com/office/drawing/2014/main" id="{631DEE0D-5249-4A19-9AF1-1CDB95B9A6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715621"/>
              </p:ext>
            </p:extLst>
          </p:nvPr>
        </p:nvGraphicFramePr>
        <p:xfrm>
          <a:off x="26853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05" name="楕円 104">
            <a:extLst>
              <a:ext uri="{FF2B5EF4-FFF2-40B4-BE49-F238E27FC236}">
                <a16:creationId xmlns:a16="http://schemas.microsoft.com/office/drawing/2014/main" id="{087DBE2D-FA5D-4C87-BD18-09F76D10967F}"/>
              </a:ext>
            </a:extLst>
          </p:cNvPr>
          <p:cNvSpPr/>
          <p:nvPr/>
        </p:nvSpPr>
        <p:spPr bwMode="auto">
          <a:xfrm>
            <a:off x="647700" y="19995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7" name="楕円 106">
            <a:extLst>
              <a:ext uri="{FF2B5EF4-FFF2-40B4-BE49-F238E27FC236}">
                <a16:creationId xmlns:a16="http://schemas.microsoft.com/office/drawing/2014/main" id="{C3026186-DC84-493A-8D12-E09A284DA3EF}"/>
              </a:ext>
            </a:extLst>
          </p:cNvPr>
          <p:cNvSpPr/>
          <p:nvPr/>
        </p:nvSpPr>
        <p:spPr bwMode="auto">
          <a:xfrm>
            <a:off x="4603509" y="223567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8" name="楕円 107">
            <a:extLst>
              <a:ext uri="{FF2B5EF4-FFF2-40B4-BE49-F238E27FC236}">
                <a16:creationId xmlns:a16="http://schemas.microsoft.com/office/drawing/2014/main" id="{C153A959-CE6F-4B67-B04E-8451A5C24033}"/>
              </a:ext>
            </a:extLst>
          </p:cNvPr>
          <p:cNvSpPr/>
          <p:nvPr/>
        </p:nvSpPr>
        <p:spPr bwMode="auto">
          <a:xfrm>
            <a:off x="5707716" y="273641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9" name="楕円 108">
            <a:extLst>
              <a:ext uri="{FF2B5EF4-FFF2-40B4-BE49-F238E27FC236}">
                <a16:creationId xmlns:a16="http://schemas.microsoft.com/office/drawing/2014/main" id="{38FB15A4-24F3-408A-A997-649283923C2A}"/>
              </a:ext>
            </a:extLst>
          </p:cNvPr>
          <p:cNvSpPr/>
          <p:nvPr/>
        </p:nvSpPr>
        <p:spPr bwMode="auto">
          <a:xfrm>
            <a:off x="2209316" y="509322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7" name="楕円 116">
            <a:extLst>
              <a:ext uri="{FF2B5EF4-FFF2-40B4-BE49-F238E27FC236}">
                <a16:creationId xmlns:a16="http://schemas.microsoft.com/office/drawing/2014/main" id="{E22A23C9-EFD5-492C-A20A-81AA80727426}"/>
              </a:ext>
            </a:extLst>
          </p:cNvPr>
          <p:cNvSpPr/>
          <p:nvPr/>
        </p:nvSpPr>
        <p:spPr bwMode="auto">
          <a:xfrm>
            <a:off x="647700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8" name="楕円 117">
            <a:extLst>
              <a:ext uri="{FF2B5EF4-FFF2-40B4-BE49-F238E27FC236}">
                <a16:creationId xmlns:a16="http://schemas.microsoft.com/office/drawing/2014/main" id="{AE14BD2D-3C0C-40A8-B2D1-C7AD28A4E401}"/>
              </a:ext>
            </a:extLst>
          </p:cNvPr>
          <p:cNvSpPr/>
          <p:nvPr/>
        </p:nvSpPr>
        <p:spPr bwMode="auto">
          <a:xfrm>
            <a:off x="4280292" y="647752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9" name="楕円 118">
            <a:extLst>
              <a:ext uri="{FF2B5EF4-FFF2-40B4-BE49-F238E27FC236}">
                <a16:creationId xmlns:a16="http://schemas.microsoft.com/office/drawing/2014/main" id="{92CF66B6-92C8-49C3-90D6-66C3AEB0E5C5}"/>
              </a:ext>
            </a:extLst>
          </p:cNvPr>
          <p:cNvSpPr/>
          <p:nvPr/>
        </p:nvSpPr>
        <p:spPr bwMode="auto">
          <a:xfrm>
            <a:off x="6962650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0" name="楕円 119">
            <a:extLst>
              <a:ext uri="{FF2B5EF4-FFF2-40B4-BE49-F238E27FC236}">
                <a16:creationId xmlns:a16="http://schemas.microsoft.com/office/drawing/2014/main" id="{B8A2DFBA-8133-4F07-8D07-B2E039CD4282}"/>
              </a:ext>
            </a:extLst>
          </p:cNvPr>
          <p:cNvSpPr/>
          <p:nvPr/>
        </p:nvSpPr>
        <p:spPr bwMode="auto">
          <a:xfrm>
            <a:off x="5400811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4" name="楕円 123">
            <a:extLst>
              <a:ext uri="{FF2B5EF4-FFF2-40B4-BE49-F238E27FC236}">
                <a16:creationId xmlns:a16="http://schemas.microsoft.com/office/drawing/2014/main" id="{E2CA5138-6CD1-4A9C-9AB9-DA06CE3B30DD}"/>
              </a:ext>
            </a:extLst>
          </p:cNvPr>
          <p:cNvSpPr/>
          <p:nvPr/>
        </p:nvSpPr>
        <p:spPr bwMode="auto">
          <a:xfrm>
            <a:off x="4306585" y="83622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5" name="楕円 124">
            <a:extLst>
              <a:ext uri="{FF2B5EF4-FFF2-40B4-BE49-F238E27FC236}">
                <a16:creationId xmlns:a16="http://schemas.microsoft.com/office/drawing/2014/main" id="{E677FF75-5A99-49D8-A90A-E3ECF6592E03}"/>
              </a:ext>
            </a:extLst>
          </p:cNvPr>
          <p:cNvSpPr/>
          <p:nvPr/>
        </p:nvSpPr>
        <p:spPr bwMode="auto">
          <a:xfrm>
            <a:off x="3975361" y="910007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5" name="楕円 74">
            <a:extLst>
              <a:ext uri="{FF2B5EF4-FFF2-40B4-BE49-F238E27FC236}">
                <a16:creationId xmlns:a16="http://schemas.microsoft.com/office/drawing/2014/main" id="{883C13E7-2AE9-48BA-9188-A67702479D31}"/>
              </a:ext>
            </a:extLst>
          </p:cNvPr>
          <p:cNvSpPr/>
          <p:nvPr/>
        </p:nvSpPr>
        <p:spPr bwMode="auto">
          <a:xfrm>
            <a:off x="3971050" y="2731973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graphicFrame>
        <p:nvGraphicFramePr>
          <p:cNvPr id="79" name="Group 1059">
            <a:extLst>
              <a:ext uri="{FF2B5EF4-FFF2-40B4-BE49-F238E27FC236}">
                <a16:creationId xmlns:a16="http://schemas.microsoft.com/office/drawing/2014/main" id="{EBFE5950-3867-4D76-82AA-CA15303EB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9760480"/>
              </p:ext>
            </p:extLst>
          </p:nvPr>
        </p:nvGraphicFramePr>
        <p:xfrm>
          <a:off x="2685399" y="382831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1" name="楕円 80">
            <a:extLst>
              <a:ext uri="{FF2B5EF4-FFF2-40B4-BE49-F238E27FC236}">
                <a16:creationId xmlns:a16="http://schemas.microsoft.com/office/drawing/2014/main" id="{7CF6BB13-21B1-46DF-ABB0-C4207B7C8471}"/>
              </a:ext>
            </a:extLst>
          </p:cNvPr>
          <p:cNvSpPr/>
          <p:nvPr/>
        </p:nvSpPr>
        <p:spPr bwMode="auto">
          <a:xfrm>
            <a:off x="3671004" y="410269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2" name="楕円 81">
            <a:extLst>
              <a:ext uri="{FF2B5EF4-FFF2-40B4-BE49-F238E27FC236}">
                <a16:creationId xmlns:a16="http://schemas.microsoft.com/office/drawing/2014/main" id="{1F59E0B5-8B45-45A4-8C16-F48CB94C2E55}"/>
              </a:ext>
            </a:extLst>
          </p:cNvPr>
          <p:cNvSpPr/>
          <p:nvPr/>
        </p:nvSpPr>
        <p:spPr bwMode="auto">
          <a:xfrm>
            <a:off x="3998029" y="410269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3" name="楕円 82">
            <a:extLst>
              <a:ext uri="{FF2B5EF4-FFF2-40B4-BE49-F238E27FC236}">
                <a16:creationId xmlns:a16="http://schemas.microsoft.com/office/drawing/2014/main" id="{D829F20C-6465-4C22-9E24-A3EE0DD9644E}"/>
              </a:ext>
            </a:extLst>
          </p:cNvPr>
          <p:cNvSpPr/>
          <p:nvPr/>
        </p:nvSpPr>
        <p:spPr bwMode="auto">
          <a:xfrm>
            <a:off x="4302829" y="410269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4" name="楕円 73">
            <a:extLst>
              <a:ext uri="{FF2B5EF4-FFF2-40B4-BE49-F238E27FC236}">
                <a16:creationId xmlns:a16="http://schemas.microsoft.com/office/drawing/2014/main" id="{74ECB211-51E5-4D6E-8659-AB7FB1158D0F}"/>
              </a:ext>
            </a:extLst>
          </p:cNvPr>
          <p:cNvSpPr/>
          <p:nvPr/>
        </p:nvSpPr>
        <p:spPr bwMode="auto">
          <a:xfrm>
            <a:off x="655012" y="860858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844BC468-14E8-FE4D-ECD2-CFE60BD5C59B}"/>
              </a:ext>
            </a:extLst>
          </p:cNvPr>
          <p:cNvSpPr/>
          <p:nvPr/>
        </p:nvSpPr>
        <p:spPr bwMode="auto">
          <a:xfrm>
            <a:off x="328612" y="19995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89248565-6D31-2692-1629-B6B0AED55B4C}"/>
              </a:ext>
            </a:extLst>
          </p:cNvPr>
          <p:cNvSpPr/>
          <p:nvPr/>
        </p:nvSpPr>
        <p:spPr bwMode="auto">
          <a:xfrm>
            <a:off x="647700" y="224238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97420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四角形: 角を丸くする 145">
            <a:extLst>
              <a:ext uri="{FF2B5EF4-FFF2-40B4-BE49-F238E27FC236}">
                <a16:creationId xmlns:a16="http://schemas.microsoft.com/office/drawing/2014/main" id="{03E3C938-B2BA-4AFE-8D7F-660B59901C18}"/>
              </a:ext>
            </a:extLst>
          </p:cNvPr>
          <p:cNvSpPr/>
          <p:nvPr/>
        </p:nvSpPr>
        <p:spPr bwMode="auto">
          <a:xfrm>
            <a:off x="270241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7" name="四角形: 角を丸くする 146">
            <a:extLst>
              <a:ext uri="{FF2B5EF4-FFF2-40B4-BE49-F238E27FC236}">
                <a16:creationId xmlns:a16="http://schemas.microsoft.com/office/drawing/2014/main" id="{EA8F933D-45DD-43AD-9374-21A85EB2BEB1}"/>
              </a:ext>
            </a:extLst>
          </p:cNvPr>
          <p:cNvSpPr/>
          <p:nvPr/>
        </p:nvSpPr>
        <p:spPr bwMode="auto">
          <a:xfrm>
            <a:off x="26546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8" name="四角形: 角を丸くする 147">
            <a:extLst>
              <a:ext uri="{FF2B5EF4-FFF2-40B4-BE49-F238E27FC236}">
                <a16:creationId xmlns:a16="http://schemas.microsoft.com/office/drawing/2014/main" id="{8893D5D5-C6C4-44E8-9486-643AB542E881}"/>
              </a:ext>
            </a:extLst>
          </p:cNvPr>
          <p:cNvSpPr/>
          <p:nvPr/>
        </p:nvSpPr>
        <p:spPr bwMode="auto">
          <a:xfrm>
            <a:off x="50235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9" name="四角形: 角を丸くする 148">
            <a:extLst>
              <a:ext uri="{FF2B5EF4-FFF2-40B4-BE49-F238E27FC236}">
                <a16:creationId xmlns:a16="http://schemas.microsoft.com/office/drawing/2014/main" id="{6B901F42-C285-46AD-99D5-C5CC91C47806}"/>
              </a:ext>
            </a:extLst>
          </p:cNvPr>
          <p:cNvSpPr/>
          <p:nvPr/>
        </p:nvSpPr>
        <p:spPr bwMode="auto">
          <a:xfrm>
            <a:off x="270241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0" name="四角形: 角を丸くする 149">
            <a:extLst>
              <a:ext uri="{FF2B5EF4-FFF2-40B4-BE49-F238E27FC236}">
                <a16:creationId xmlns:a16="http://schemas.microsoft.com/office/drawing/2014/main" id="{6276444E-E904-4A0D-9A0A-9278618FEF98}"/>
              </a:ext>
            </a:extLst>
          </p:cNvPr>
          <p:cNvSpPr/>
          <p:nvPr/>
        </p:nvSpPr>
        <p:spPr bwMode="auto">
          <a:xfrm>
            <a:off x="26546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1" name="四角形: 角を丸くする 150">
            <a:extLst>
              <a:ext uri="{FF2B5EF4-FFF2-40B4-BE49-F238E27FC236}">
                <a16:creationId xmlns:a16="http://schemas.microsoft.com/office/drawing/2014/main" id="{33112623-756B-4751-82A1-A8563C96DC96}"/>
              </a:ext>
            </a:extLst>
          </p:cNvPr>
          <p:cNvSpPr/>
          <p:nvPr/>
        </p:nvSpPr>
        <p:spPr bwMode="auto">
          <a:xfrm>
            <a:off x="50235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2" name="四角形: 角を丸くする 151">
            <a:extLst>
              <a:ext uri="{FF2B5EF4-FFF2-40B4-BE49-F238E27FC236}">
                <a16:creationId xmlns:a16="http://schemas.microsoft.com/office/drawing/2014/main" id="{F5760E47-F9C6-4DFB-AE0A-EC8DA0283635}"/>
              </a:ext>
            </a:extLst>
          </p:cNvPr>
          <p:cNvSpPr/>
          <p:nvPr/>
        </p:nvSpPr>
        <p:spPr bwMode="auto">
          <a:xfrm>
            <a:off x="270241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3" name="四角形: 角を丸くする 152">
            <a:extLst>
              <a:ext uri="{FF2B5EF4-FFF2-40B4-BE49-F238E27FC236}">
                <a16:creationId xmlns:a16="http://schemas.microsoft.com/office/drawing/2014/main" id="{8BCA3C0F-91D5-42A2-A02D-388866F5ED1F}"/>
              </a:ext>
            </a:extLst>
          </p:cNvPr>
          <p:cNvSpPr/>
          <p:nvPr/>
        </p:nvSpPr>
        <p:spPr bwMode="auto">
          <a:xfrm>
            <a:off x="26546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4" name="四角形: 角を丸くする 153">
            <a:extLst>
              <a:ext uri="{FF2B5EF4-FFF2-40B4-BE49-F238E27FC236}">
                <a16:creationId xmlns:a16="http://schemas.microsoft.com/office/drawing/2014/main" id="{04234381-48EA-4A22-8D14-6D8451AE5614}"/>
              </a:ext>
            </a:extLst>
          </p:cNvPr>
          <p:cNvSpPr/>
          <p:nvPr/>
        </p:nvSpPr>
        <p:spPr bwMode="auto">
          <a:xfrm>
            <a:off x="50235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5" name="四角形: 角を丸くする 154">
            <a:extLst>
              <a:ext uri="{FF2B5EF4-FFF2-40B4-BE49-F238E27FC236}">
                <a16:creationId xmlns:a16="http://schemas.microsoft.com/office/drawing/2014/main" id="{D0695AFF-BCDB-405E-A52C-C5E584552BDC}"/>
              </a:ext>
            </a:extLst>
          </p:cNvPr>
          <p:cNvSpPr/>
          <p:nvPr/>
        </p:nvSpPr>
        <p:spPr bwMode="auto">
          <a:xfrm>
            <a:off x="270241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6" name="四角形: 角を丸くする 155">
            <a:extLst>
              <a:ext uri="{FF2B5EF4-FFF2-40B4-BE49-F238E27FC236}">
                <a16:creationId xmlns:a16="http://schemas.microsoft.com/office/drawing/2014/main" id="{5FA8403B-C2B0-440A-8F2E-ED1757508543}"/>
              </a:ext>
            </a:extLst>
          </p:cNvPr>
          <p:cNvSpPr/>
          <p:nvPr/>
        </p:nvSpPr>
        <p:spPr bwMode="auto">
          <a:xfrm>
            <a:off x="26546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7" name="四角形: 角を丸くする 156">
            <a:extLst>
              <a:ext uri="{FF2B5EF4-FFF2-40B4-BE49-F238E27FC236}">
                <a16:creationId xmlns:a16="http://schemas.microsoft.com/office/drawing/2014/main" id="{CD7DBC34-37D2-4559-80F2-2289C5DE0BB1}"/>
              </a:ext>
            </a:extLst>
          </p:cNvPr>
          <p:cNvSpPr/>
          <p:nvPr/>
        </p:nvSpPr>
        <p:spPr bwMode="auto">
          <a:xfrm>
            <a:off x="50235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87349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6717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0406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87349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17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0406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87349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6717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0406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244611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6290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9979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70" name="Rectangle 643">
            <a:extLst>
              <a:ext uri="{FF2B5EF4-FFF2-40B4-BE49-F238E27FC236}">
                <a16:creationId xmlns:a16="http://schemas.microsoft.com/office/drawing/2014/main" id="{4079543D-865D-43F5-8840-0DFA62111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61263" cy="666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algn="ctr" defTabSz="995363"/>
            <a:r>
              <a:rPr lang="ja-JP" altLang="en-US" sz="2400" b="1" dirty="0">
                <a:ea typeface="メイリオ" pitchFamily="50" charset="-128"/>
                <a:cs typeface="メイリオ" pitchFamily="50" charset="-128"/>
              </a:rPr>
              <a:t>株式会社○○○○営業カレンダー</a:t>
            </a:r>
          </a:p>
        </p:txBody>
      </p:sp>
      <p:sp>
        <p:nvSpPr>
          <p:cNvPr id="71" name="Rectangle 644">
            <a:extLst>
              <a:ext uri="{FF2B5EF4-FFF2-40B4-BE49-F238E27FC236}">
                <a16:creationId xmlns:a16="http://schemas.microsoft.com/office/drawing/2014/main" id="{9C4B7A6D-0250-4112-BC0D-B3D79C943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81215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2023</a:t>
            </a:r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年（令和５年）</a:t>
            </a:r>
            <a:endParaRPr lang="en-US" altLang="ja-JP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72" name="Picture 645">
            <a:extLst>
              <a:ext uri="{FF2B5EF4-FFF2-40B4-BE49-F238E27FC236}">
                <a16:creationId xmlns:a16="http://schemas.microsoft.com/office/drawing/2014/main" id="{5CA8114A-041E-4AE0-B0A6-EBE64D7E9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9999663"/>
            <a:ext cx="8524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 Box 646">
            <a:extLst>
              <a:ext uri="{FF2B5EF4-FFF2-40B4-BE49-F238E27FC236}">
                <a16:creationId xmlns:a16="http://schemas.microsoft.com/office/drawing/2014/main" id="{3C8322EE-8B34-4A8F-AABC-AF9E9AEA0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8475" y="10479088"/>
            <a:ext cx="1606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会社や店舗のロゴに差し替え</a:t>
            </a:r>
          </a:p>
        </p:txBody>
      </p:sp>
      <p:graphicFrame>
        <p:nvGraphicFramePr>
          <p:cNvPr id="93" name="Group 1059">
            <a:extLst>
              <a:ext uri="{FF2B5EF4-FFF2-40B4-BE49-F238E27FC236}">
                <a16:creationId xmlns:a16="http://schemas.microsoft.com/office/drawing/2014/main" id="{F8EE1B98-D418-49D9-BE3F-28BE480005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016409"/>
              </p:ext>
            </p:extLst>
          </p:nvPr>
        </p:nvGraphicFramePr>
        <p:xfrm>
          <a:off x="301010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4" name="Group 1059">
            <a:extLst>
              <a:ext uri="{FF2B5EF4-FFF2-40B4-BE49-F238E27FC236}">
                <a16:creationId xmlns:a16="http://schemas.microsoft.com/office/drawing/2014/main" id="{1C03E853-DDF8-4203-BB32-67E1DB30F2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7960346"/>
              </p:ext>
            </p:extLst>
          </p:nvPr>
        </p:nvGraphicFramePr>
        <p:xfrm>
          <a:off x="26853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5" name="Group 1059">
            <a:extLst>
              <a:ext uri="{FF2B5EF4-FFF2-40B4-BE49-F238E27FC236}">
                <a16:creationId xmlns:a16="http://schemas.microsoft.com/office/drawing/2014/main" id="{B635AF10-FD28-4488-8DAA-23F0EDCBBF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7698862"/>
              </p:ext>
            </p:extLst>
          </p:nvPr>
        </p:nvGraphicFramePr>
        <p:xfrm>
          <a:off x="50542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6" name="Group 1059">
            <a:extLst>
              <a:ext uri="{FF2B5EF4-FFF2-40B4-BE49-F238E27FC236}">
                <a16:creationId xmlns:a16="http://schemas.microsoft.com/office/drawing/2014/main" id="{41C99DBC-9738-499F-BE21-604CC9F50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186578"/>
              </p:ext>
            </p:extLst>
          </p:nvPr>
        </p:nvGraphicFramePr>
        <p:xfrm>
          <a:off x="301010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8" name="Group 1059">
            <a:extLst>
              <a:ext uri="{FF2B5EF4-FFF2-40B4-BE49-F238E27FC236}">
                <a16:creationId xmlns:a16="http://schemas.microsoft.com/office/drawing/2014/main" id="{C9E118A4-E780-41B8-BE3A-A4EB28E14F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411019"/>
              </p:ext>
            </p:extLst>
          </p:nvPr>
        </p:nvGraphicFramePr>
        <p:xfrm>
          <a:off x="50542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9" name="Group 1059">
            <a:extLst>
              <a:ext uri="{FF2B5EF4-FFF2-40B4-BE49-F238E27FC236}">
                <a16:creationId xmlns:a16="http://schemas.microsoft.com/office/drawing/2014/main" id="{2591D1C8-266B-4CF7-868C-D932D972F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0541673"/>
              </p:ext>
            </p:extLst>
          </p:nvPr>
        </p:nvGraphicFramePr>
        <p:xfrm>
          <a:off x="301010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0" name="Group 1059">
            <a:extLst>
              <a:ext uri="{FF2B5EF4-FFF2-40B4-BE49-F238E27FC236}">
                <a16:creationId xmlns:a16="http://schemas.microsoft.com/office/drawing/2014/main" id="{2EBEDA8A-5EEA-426C-BE2F-959412D2BC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5184606"/>
              </p:ext>
            </p:extLst>
          </p:nvPr>
        </p:nvGraphicFramePr>
        <p:xfrm>
          <a:off x="50542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1" name="Group 1059">
            <a:extLst>
              <a:ext uri="{FF2B5EF4-FFF2-40B4-BE49-F238E27FC236}">
                <a16:creationId xmlns:a16="http://schemas.microsoft.com/office/drawing/2014/main" id="{F3252D5F-E635-42BB-9A74-E92AFFAB5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272460"/>
              </p:ext>
            </p:extLst>
          </p:nvPr>
        </p:nvGraphicFramePr>
        <p:xfrm>
          <a:off x="50542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2" name="Group 1059">
            <a:extLst>
              <a:ext uri="{FF2B5EF4-FFF2-40B4-BE49-F238E27FC236}">
                <a16:creationId xmlns:a16="http://schemas.microsoft.com/office/drawing/2014/main" id="{6A7BA6EE-7FC3-41D5-B1AB-2C5D8ADFB0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044774"/>
              </p:ext>
            </p:extLst>
          </p:nvPr>
        </p:nvGraphicFramePr>
        <p:xfrm>
          <a:off x="301010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3" name="Group 1059">
            <a:extLst>
              <a:ext uri="{FF2B5EF4-FFF2-40B4-BE49-F238E27FC236}">
                <a16:creationId xmlns:a16="http://schemas.microsoft.com/office/drawing/2014/main" id="{E3ACA91E-6C89-4210-8E23-D0D1737C6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784370"/>
              </p:ext>
            </p:extLst>
          </p:nvPr>
        </p:nvGraphicFramePr>
        <p:xfrm>
          <a:off x="26853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4" name="Group 1059">
            <a:extLst>
              <a:ext uri="{FF2B5EF4-FFF2-40B4-BE49-F238E27FC236}">
                <a16:creationId xmlns:a16="http://schemas.microsoft.com/office/drawing/2014/main" id="{631DEE0D-5249-4A19-9AF1-1CDB95B9A6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899625"/>
              </p:ext>
            </p:extLst>
          </p:nvPr>
        </p:nvGraphicFramePr>
        <p:xfrm>
          <a:off x="26853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9" name="Group 1059">
            <a:extLst>
              <a:ext uri="{FF2B5EF4-FFF2-40B4-BE49-F238E27FC236}">
                <a16:creationId xmlns:a16="http://schemas.microsoft.com/office/drawing/2014/main" id="{EBFE5950-3867-4D76-82AA-CA15303EB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6179737"/>
              </p:ext>
            </p:extLst>
          </p:nvPr>
        </p:nvGraphicFramePr>
        <p:xfrm>
          <a:off x="2685399" y="382831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" name="Oval 659">
            <a:extLst>
              <a:ext uri="{FF2B5EF4-FFF2-40B4-BE49-F238E27FC236}">
                <a16:creationId xmlns:a16="http://schemas.microsoft.com/office/drawing/2014/main" id="{0FCFA332-52B9-8752-1EE4-E50605758D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0004" y="6470652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" name="Rectangle 641">
            <a:extLst>
              <a:ext uri="{FF2B5EF4-FFF2-40B4-BE49-F238E27FC236}">
                <a16:creationId xmlns:a16="http://schemas.microsoft.com/office/drawing/2014/main" id="{5880129B-E676-5587-0678-5FAEF238F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066" y="221773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7" name="Rectangle 651">
            <a:extLst>
              <a:ext uri="{FF2B5EF4-FFF2-40B4-BE49-F238E27FC236}">
                <a16:creationId xmlns:a16="http://schemas.microsoft.com/office/drawing/2014/main" id="{43CBCC0F-B5CF-9153-3884-607306CF9A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26638"/>
            <a:ext cx="215900" cy="2159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8" name="Text Box 652">
            <a:extLst>
              <a:ext uri="{FF2B5EF4-FFF2-40B4-BE49-F238E27FC236}">
                <a16:creationId xmlns:a16="http://schemas.microsoft.com/office/drawing/2014/main" id="{4ACB1DA9-80E2-EA7B-AE88-25DF7ACA51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99266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休業日　</a:t>
            </a:r>
          </a:p>
        </p:txBody>
      </p:sp>
      <p:sp>
        <p:nvSpPr>
          <p:cNvPr id="9" name="Text Box 654">
            <a:extLst>
              <a:ext uri="{FF2B5EF4-FFF2-40B4-BE49-F238E27FC236}">
                <a16:creationId xmlns:a16="http://schemas.microsoft.com/office/drawing/2014/main" id="{22C0A053-FF48-9ECD-1C74-855711A180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9266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特別休暇　</a:t>
            </a:r>
          </a:p>
        </p:txBody>
      </p:sp>
      <p:sp>
        <p:nvSpPr>
          <p:cNvPr id="10" name="Oval 659">
            <a:extLst>
              <a:ext uri="{FF2B5EF4-FFF2-40B4-BE49-F238E27FC236}">
                <a16:creationId xmlns:a16="http://schemas.microsoft.com/office/drawing/2014/main" id="{20F99148-A7FC-08DF-8E32-7F5EF24EAE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9955213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" name="Rectangle 641">
            <a:extLst>
              <a:ext uri="{FF2B5EF4-FFF2-40B4-BE49-F238E27FC236}">
                <a16:creationId xmlns:a16="http://schemas.microsoft.com/office/drawing/2014/main" id="{6549E1DF-89DA-5C3A-18B2-08E0AF34FD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0601" y="992663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2" name="Text Box 642">
            <a:extLst>
              <a:ext uri="{FF2B5EF4-FFF2-40B4-BE49-F238E27FC236}">
                <a16:creationId xmlns:a16="http://schemas.microsoft.com/office/drawing/2014/main" id="{4F3F2F64-1F79-E1CA-17B6-EE70B8C8DD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4057" y="9926638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  <p:sp>
        <p:nvSpPr>
          <p:cNvPr id="13" name="Rectangle 641">
            <a:extLst>
              <a:ext uri="{FF2B5EF4-FFF2-40B4-BE49-F238E27FC236}">
                <a16:creationId xmlns:a16="http://schemas.microsoft.com/office/drawing/2014/main" id="{D99157EF-5BE1-6924-E5AE-16D50D5FAC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446" y="196246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4" name="Rectangle 641">
            <a:extLst>
              <a:ext uri="{FF2B5EF4-FFF2-40B4-BE49-F238E27FC236}">
                <a16:creationId xmlns:a16="http://schemas.microsoft.com/office/drawing/2014/main" id="{F2469584-A468-196F-5750-5B73EE90DC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883" y="196246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5" name="Oval 659">
            <a:extLst>
              <a:ext uri="{FF2B5EF4-FFF2-40B4-BE49-F238E27FC236}">
                <a16:creationId xmlns:a16="http://schemas.microsoft.com/office/drawing/2014/main" id="{FC39CAC0-0807-F42D-B916-8ECE78BE19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9155" y="1982789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6" name="Rectangle 641">
            <a:extLst>
              <a:ext uri="{FF2B5EF4-FFF2-40B4-BE49-F238E27FC236}">
                <a16:creationId xmlns:a16="http://schemas.microsoft.com/office/drawing/2014/main" id="{CCB63060-5645-6648-36C8-10C8603C92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4366" y="223043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7" name="Rectangle 641">
            <a:extLst>
              <a:ext uri="{FF2B5EF4-FFF2-40B4-BE49-F238E27FC236}">
                <a16:creationId xmlns:a16="http://schemas.microsoft.com/office/drawing/2014/main" id="{D106AB39-C16B-5D94-949D-F3458A2F81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9366" y="271938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8" name="Oval 659">
            <a:extLst>
              <a:ext uri="{FF2B5EF4-FFF2-40B4-BE49-F238E27FC236}">
                <a16:creationId xmlns:a16="http://schemas.microsoft.com/office/drawing/2014/main" id="{29BAFBC4-CC2D-F85F-6DD1-0F189987C2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76554" y="6723065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9" name="Oval 659">
            <a:extLst>
              <a:ext uri="{FF2B5EF4-FFF2-40B4-BE49-F238E27FC236}">
                <a16:creationId xmlns:a16="http://schemas.microsoft.com/office/drawing/2014/main" id="{6678FEA3-ACC7-E51E-B3C7-1B504D91E6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1729" y="9347202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0" name="Oval 659">
            <a:extLst>
              <a:ext uri="{FF2B5EF4-FFF2-40B4-BE49-F238E27FC236}">
                <a16:creationId xmlns:a16="http://schemas.microsoft.com/office/drawing/2014/main" id="{3FCC04D4-CB70-83F3-1737-D7060C9F02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6054" y="9347202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2" name="Rectangle 641">
            <a:extLst>
              <a:ext uri="{FF2B5EF4-FFF2-40B4-BE49-F238E27FC236}">
                <a16:creationId xmlns:a16="http://schemas.microsoft.com/office/drawing/2014/main" id="{183EAA1F-C7C2-3BB7-3CC4-EBB8ECCE1F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066" y="696118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3" name="Rectangle 641">
            <a:extLst>
              <a:ext uri="{FF2B5EF4-FFF2-40B4-BE49-F238E27FC236}">
                <a16:creationId xmlns:a16="http://schemas.microsoft.com/office/drawing/2014/main" id="{062EF236-67C9-0C06-E659-DB06BB3B62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4066" y="506888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4" name="Rectangle 641">
            <a:extLst>
              <a:ext uri="{FF2B5EF4-FFF2-40B4-BE49-F238E27FC236}">
                <a16:creationId xmlns:a16="http://schemas.microsoft.com/office/drawing/2014/main" id="{411CF9F9-6437-637D-C947-A3B6CCB51C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4566" y="408463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5" name="Rectangle 641">
            <a:extLst>
              <a:ext uri="{FF2B5EF4-FFF2-40B4-BE49-F238E27FC236}">
                <a16:creationId xmlns:a16="http://schemas.microsoft.com/office/drawing/2014/main" id="{DCE4DD87-901C-D453-819E-DF459A1C80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4766" y="408463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6" name="Rectangle 641">
            <a:extLst>
              <a:ext uri="{FF2B5EF4-FFF2-40B4-BE49-F238E27FC236}">
                <a16:creationId xmlns:a16="http://schemas.microsoft.com/office/drawing/2014/main" id="{E9CC2AC9-72B5-ABBD-B7BE-BF9B271B0A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9566" y="408463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7" name="Rectangle 641">
            <a:extLst>
              <a:ext uri="{FF2B5EF4-FFF2-40B4-BE49-F238E27FC236}">
                <a16:creationId xmlns:a16="http://schemas.microsoft.com/office/drawing/2014/main" id="{92712828-486B-A1A2-187F-34A76727EC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3216" y="646588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8" name="Rectangle 641">
            <a:extLst>
              <a:ext uri="{FF2B5EF4-FFF2-40B4-BE49-F238E27FC236}">
                <a16:creationId xmlns:a16="http://schemas.microsoft.com/office/drawing/2014/main" id="{67C57843-0676-D648-CBB8-A1E6550CAF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3516" y="695483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9" name="Rectangle 641">
            <a:extLst>
              <a:ext uri="{FF2B5EF4-FFF2-40B4-BE49-F238E27FC236}">
                <a16:creationId xmlns:a16="http://schemas.microsoft.com/office/drawing/2014/main" id="{3DE9A8F3-DBCF-DC13-977E-70A8D50801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6566" y="695483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0" name="Rectangle 641">
            <a:extLst>
              <a:ext uri="{FF2B5EF4-FFF2-40B4-BE49-F238E27FC236}">
                <a16:creationId xmlns:a16="http://schemas.microsoft.com/office/drawing/2014/main" id="{17830B0F-F615-9009-C32D-0130D7CF6E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366" y="858678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1" name="Rectangle 641">
            <a:extLst>
              <a:ext uri="{FF2B5EF4-FFF2-40B4-BE49-F238E27FC236}">
                <a16:creationId xmlns:a16="http://schemas.microsoft.com/office/drawing/2014/main" id="{5EEEED53-78C3-8DBB-EEF1-6D3E9AB01B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5916" y="834548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2" name="Rectangle 641">
            <a:extLst>
              <a:ext uri="{FF2B5EF4-FFF2-40B4-BE49-F238E27FC236}">
                <a16:creationId xmlns:a16="http://schemas.microsoft.com/office/drawing/2014/main" id="{E9E53DA9-47BF-C396-72B5-4927B5A762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3016" y="9075738"/>
            <a:ext cx="215900" cy="215900"/>
          </a:xfrm>
          <a:prstGeom prst="rect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23582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四角形: 角を丸くする 145">
            <a:extLst>
              <a:ext uri="{FF2B5EF4-FFF2-40B4-BE49-F238E27FC236}">
                <a16:creationId xmlns:a16="http://schemas.microsoft.com/office/drawing/2014/main" id="{03E3C938-B2BA-4AFE-8D7F-660B59901C18}"/>
              </a:ext>
            </a:extLst>
          </p:cNvPr>
          <p:cNvSpPr/>
          <p:nvPr/>
        </p:nvSpPr>
        <p:spPr bwMode="auto">
          <a:xfrm>
            <a:off x="270241" y="14578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95363"/>
            <a:endParaRPr lang="ja-JP" altLang="en-US"/>
          </a:p>
        </p:txBody>
      </p:sp>
      <p:sp>
        <p:nvSpPr>
          <p:cNvPr id="147" name="四角形: 角を丸くする 146">
            <a:extLst>
              <a:ext uri="{FF2B5EF4-FFF2-40B4-BE49-F238E27FC236}">
                <a16:creationId xmlns:a16="http://schemas.microsoft.com/office/drawing/2014/main" id="{EA8F933D-45DD-43AD-9374-21A85EB2BEB1}"/>
              </a:ext>
            </a:extLst>
          </p:cNvPr>
          <p:cNvSpPr/>
          <p:nvPr/>
        </p:nvSpPr>
        <p:spPr bwMode="auto">
          <a:xfrm>
            <a:off x="2654630" y="14578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8" name="四角形: 角を丸くする 147">
            <a:extLst>
              <a:ext uri="{FF2B5EF4-FFF2-40B4-BE49-F238E27FC236}">
                <a16:creationId xmlns:a16="http://schemas.microsoft.com/office/drawing/2014/main" id="{8893D5D5-C6C4-44E8-9486-643AB542E881}"/>
              </a:ext>
            </a:extLst>
          </p:cNvPr>
          <p:cNvSpPr/>
          <p:nvPr/>
        </p:nvSpPr>
        <p:spPr bwMode="auto">
          <a:xfrm>
            <a:off x="5023530" y="14578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9" name="四角形: 角を丸くする 148">
            <a:extLst>
              <a:ext uri="{FF2B5EF4-FFF2-40B4-BE49-F238E27FC236}">
                <a16:creationId xmlns:a16="http://schemas.microsoft.com/office/drawing/2014/main" id="{6B901F42-C285-46AD-99D5-C5CC91C47806}"/>
              </a:ext>
            </a:extLst>
          </p:cNvPr>
          <p:cNvSpPr/>
          <p:nvPr/>
        </p:nvSpPr>
        <p:spPr bwMode="auto">
          <a:xfrm>
            <a:off x="270241" y="35914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0" name="四角形: 角を丸くする 149">
            <a:extLst>
              <a:ext uri="{FF2B5EF4-FFF2-40B4-BE49-F238E27FC236}">
                <a16:creationId xmlns:a16="http://schemas.microsoft.com/office/drawing/2014/main" id="{6276444E-E904-4A0D-9A0A-9278618FEF98}"/>
              </a:ext>
            </a:extLst>
          </p:cNvPr>
          <p:cNvSpPr/>
          <p:nvPr/>
        </p:nvSpPr>
        <p:spPr bwMode="auto">
          <a:xfrm>
            <a:off x="2654630" y="35914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1" name="四角形: 角を丸くする 150">
            <a:extLst>
              <a:ext uri="{FF2B5EF4-FFF2-40B4-BE49-F238E27FC236}">
                <a16:creationId xmlns:a16="http://schemas.microsoft.com/office/drawing/2014/main" id="{33112623-756B-4751-82A1-A8563C96DC96}"/>
              </a:ext>
            </a:extLst>
          </p:cNvPr>
          <p:cNvSpPr/>
          <p:nvPr/>
        </p:nvSpPr>
        <p:spPr bwMode="auto">
          <a:xfrm>
            <a:off x="5023530" y="35914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2" name="四角形: 角を丸くする 151">
            <a:extLst>
              <a:ext uri="{FF2B5EF4-FFF2-40B4-BE49-F238E27FC236}">
                <a16:creationId xmlns:a16="http://schemas.microsoft.com/office/drawing/2014/main" id="{F5760E47-F9C6-4DFB-AE0A-EC8DA0283635}"/>
              </a:ext>
            </a:extLst>
          </p:cNvPr>
          <p:cNvSpPr/>
          <p:nvPr/>
        </p:nvSpPr>
        <p:spPr bwMode="auto">
          <a:xfrm>
            <a:off x="270241" y="57117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3" name="四角形: 角を丸くする 152">
            <a:extLst>
              <a:ext uri="{FF2B5EF4-FFF2-40B4-BE49-F238E27FC236}">
                <a16:creationId xmlns:a16="http://schemas.microsoft.com/office/drawing/2014/main" id="{8BCA3C0F-91D5-42A2-A02D-388866F5ED1F}"/>
              </a:ext>
            </a:extLst>
          </p:cNvPr>
          <p:cNvSpPr/>
          <p:nvPr/>
        </p:nvSpPr>
        <p:spPr bwMode="auto">
          <a:xfrm>
            <a:off x="2654630" y="57117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4" name="四角形: 角を丸くする 153">
            <a:extLst>
              <a:ext uri="{FF2B5EF4-FFF2-40B4-BE49-F238E27FC236}">
                <a16:creationId xmlns:a16="http://schemas.microsoft.com/office/drawing/2014/main" id="{04234381-48EA-4A22-8D14-6D8451AE5614}"/>
              </a:ext>
            </a:extLst>
          </p:cNvPr>
          <p:cNvSpPr/>
          <p:nvPr/>
        </p:nvSpPr>
        <p:spPr bwMode="auto">
          <a:xfrm>
            <a:off x="5023530" y="57117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5" name="四角形: 角を丸くする 154">
            <a:extLst>
              <a:ext uri="{FF2B5EF4-FFF2-40B4-BE49-F238E27FC236}">
                <a16:creationId xmlns:a16="http://schemas.microsoft.com/office/drawing/2014/main" id="{D0695AFF-BCDB-405E-A52C-C5E584552BDC}"/>
              </a:ext>
            </a:extLst>
          </p:cNvPr>
          <p:cNvSpPr/>
          <p:nvPr/>
        </p:nvSpPr>
        <p:spPr bwMode="auto">
          <a:xfrm>
            <a:off x="270241" y="78453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6" name="四角形: 角を丸くする 155">
            <a:extLst>
              <a:ext uri="{FF2B5EF4-FFF2-40B4-BE49-F238E27FC236}">
                <a16:creationId xmlns:a16="http://schemas.microsoft.com/office/drawing/2014/main" id="{5FA8403B-C2B0-440A-8F2E-ED1757508543}"/>
              </a:ext>
            </a:extLst>
          </p:cNvPr>
          <p:cNvSpPr/>
          <p:nvPr/>
        </p:nvSpPr>
        <p:spPr bwMode="auto">
          <a:xfrm>
            <a:off x="2654630" y="78453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7" name="四角形: 角を丸くする 156">
            <a:extLst>
              <a:ext uri="{FF2B5EF4-FFF2-40B4-BE49-F238E27FC236}">
                <a16:creationId xmlns:a16="http://schemas.microsoft.com/office/drawing/2014/main" id="{CD7DBC34-37D2-4559-80F2-2289C5DE0BB1}"/>
              </a:ext>
            </a:extLst>
          </p:cNvPr>
          <p:cNvSpPr/>
          <p:nvPr/>
        </p:nvSpPr>
        <p:spPr bwMode="auto">
          <a:xfrm>
            <a:off x="5023530" y="78453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87349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6717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0406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87349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17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0406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87349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6717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0406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244611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6290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9979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6" name="Rectangle 639">
            <a:extLst>
              <a:ext uri="{FF2B5EF4-FFF2-40B4-BE49-F238E27FC236}">
                <a16:creationId xmlns:a16="http://schemas.microsoft.com/office/drawing/2014/main" id="{3E09093B-56CA-4770-B93F-34FDE6D51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26638"/>
            <a:ext cx="215900" cy="215900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7" name="Text Box 640">
            <a:extLst>
              <a:ext uri="{FF2B5EF4-FFF2-40B4-BE49-F238E27FC236}">
                <a16:creationId xmlns:a16="http://schemas.microsoft.com/office/drawing/2014/main" id="{A08CCD35-3A05-47A7-B6E0-953991A3B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99266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>
                <a:ea typeface="メイリオ" pitchFamily="50" charset="-128"/>
                <a:cs typeface="メイリオ" pitchFamily="50" charset="-128"/>
              </a:rPr>
              <a:t>休業日　</a:t>
            </a:r>
          </a:p>
        </p:txBody>
      </p:sp>
      <p:sp>
        <p:nvSpPr>
          <p:cNvPr id="68" name="Rectangle 641">
            <a:extLst>
              <a:ext uri="{FF2B5EF4-FFF2-40B4-BE49-F238E27FC236}">
                <a16:creationId xmlns:a16="http://schemas.microsoft.com/office/drawing/2014/main" id="{6E1AF1E6-61E0-4104-9CD5-7B032CCD0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9926638"/>
            <a:ext cx="215900" cy="215900"/>
          </a:xfrm>
          <a:prstGeom prst="rect">
            <a:avLst/>
          </a:prstGeom>
          <a:solidFill>
            <a:srgbClr val="99FF66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9" name="Text Box 642">
            <a:extLst>
              <a:ext uri="{FF2B5EF4-FFF2-40B4-BE49-F238E27FC236}">
                <a16:creationId xmlns:a16="http://schemas.microsoft.com/office/drawing/2014/main" id="{2EFEAEC8-7E63-41CC-91B4-81C60812A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9266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特別休暇　</a:t>
            </a:r>
          </a:p>
        </p:txBody>
      </p:sp>
      <p:pic>
        <p:nvPicPr>
          <p:cNvPr id="72" name="Picture 645">
            <a:extLst>
              <a:ext uri="{FF2B5EF4-FFF2-40B4-BE49-F238E27FC236}">
                <a16:creationId xmlns:a16="http://schemas.microsoft.com/office/drawing/2014/main" id="{5CA8114A-041E-4AE0-B0A6-EBE64D7E9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9999663"/>
            <a:ext cx="8524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 Box 646">
            <a:extLst>
              <a:ext uri="{FF2B5EF4-FFF2-40B4-BE49-F238E27FC236}">
                <a16:creationId xmlns:a16="http://schemas.microsoft.com/office/drawing/2014/main" id="{3C8322EE-8B34-4A8F-AABC-AF9E9AEA0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8475" y="10479088"/>
            <a:ext cx="1606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会社や店舗のロゴに差し替え</a:t>
            </a:r>
          </a:p>
        </p:txBody>
      </p:sp>
      <p:sp>
        <p:nvSpPr>
          <p:cNvPr id="158" name="楕円 157">
            <a:extLst>
              <a:ext uri="{FF2B5EF4-FFF2-40B4-BE49-F238E27FC236}">
                <a16:creationId xmlns:a16="http://schemas.microsoft.com/office/drawing/2014/main" id="{6E74AF51-CE65-4D45-98B8-7D6D5CE5FB5B}"/>
              </a:ext>
            </a:extLst>
          </p:cNvPr>
          <p:cNvSpPr/>
          <p:nvPr/>
        </p:nvSpPr>
        <p:spPr bwMode="auto">
          <a:xfrm>
            <a:off x="2124076" y="995033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9" name="Text Box 642">
            <a:extLst>
              <a:ext uri="{FF2B5EF4-FFF2-40B4-BE49-F238E27FC236}">
                <a16:creationId xmlns:a16="http://schemas.microsoft.com/office/drawing/2014/main" id="{A2F30130-5589-433F-8723-03129D9BD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4575" y="9926638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  <p:graphicFrame>
        <p:nvGraphicFramePr>
          <p:cNvPr id="93" name="Group 1059">
            <a:extLst>
              <a:ext uri="{FF2B5EF4-FFF2-40B4-BE49-F238E27FC236}">
                <a16:creationId xmlns:a16="http://schemas.microsoft.com/office/drawing/2014/main" id="{F8EE1B98-D418-49D9-BE3F-28BE480005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242767"/>
              </p:ext>
            </p:extLst>
          </p:nvPr>
        </p:nvGraphicFramePr>
        <p:xfrm>
          <a:off x="301010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4" name="Group 1059">
            <a:extLst>
              <a:ext uri="{FF2B5EF4-FFF2-40B4-BE49-F238E27FC236}">
                <a16:creationId xmlns:a16="http://schemas.microsoft.com/office/drawing/2014/main" id="{1C03E853-DDF8-4203-BB32-67E1DB30F2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192929"/>
              </p:ext>
            </p:extLst>
          </p:nvPr>
        </p:nvGraphicFramePr>
        <p:xfrm>
          <a:off x="26853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5" name="Group 1059">
            <a:extLst>
              <a:ext uri="{FF2B5EF4-FFF2-40B4-BE49-F238E27FC236}">
                <a16:creationId xmlns:a16="http://schemas.microsoft.com/office/drawing/2014/main" id="{B635AF10-FD28-4488-8DAA-23F0EDCBBF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293021"/>
              </p:ext>
            </p:extLst>
          </p:nvPr>
        </p:nvGraphicFramePr>
        <p:xfrm>
          <a:off x="50542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6" name="Group 1059">
            <a:extLst>
              <a:ext uri="{FF2B5EF4-FFF2-40B4-BE49-F238E27FC236}">
                <a16:creationId xmlns:a16="http://schemas.microsoft.com/office/drawing/2014/main" id="{41C99DBC-9738-499F-BE21-604CC9F50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807602"/>
              </p:ext>
            </p:extLst>
          </p:nvPr>
        </p:nvGraphicFramePr>
        <p:xfrm>
          <a:off x="301010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8" name="Group 1059">
            <a:extLst>
              <a:ext uri="{FF2B5EF4-FFF2-40B4-BE49-F238E27FC236}">
                <a16:creationId xmlns:a16="http://schemas.microsoft.com/office/drawing/2014/main" id="{C9E118A4-E780-41B8-BE3A-A4EB28E14F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871002"/>
              </p:ext>
            </p:extLst>
          </p:nvPr>
        </p:nvGraphicFramePr>
        <p:xfrm>
          <a:off x="50542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9" name="Group 1059">
            <a:extLst>
              <a:ext uri="{FF2B5EF4-FFF2-40B4-BE49-F238E27FC236}">
                <a16:creationId xmlns:a16="http://schemas.microsoft.com/office/drawing/2014/main" id="{2591D1C8-266B-4CF7-868C-D932D972F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0872077"/>
              </p:ext>
            </p:extLst>
          </p:nvPr>
        </p:nvGraphicFramePr>
        <p:xfrm>
          <a:off x="301010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0" name="Group 1059">
            <a:extLst>
              <a:ext uri="{FF2B5EF4-FFF2-40B4-BE49-F238E27FC236}">
                <a16:creationId xmlns:a16="http://schemas.microsoft.com/office/drawing/2014/main" id="{2EBEDA8A-5EEA-426C-BE2F-959412D2BC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380577"/>
              </p:ext>
            </p:extLst>
          </p:nvPr>
        </p:nvGraphicFramePr>
        <p:xfrm>
          <a:off x="50542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1" name="Group 1059">
            <a:extLst>
              <a:ext uri="{FF2B5EF4-FFF2-40B4-BE49-F238E27FC236}">
                <a16:creationId xmlns:a16="http://schemas.microsoft.com/office/drawing/2014/main" id="{F3252D5F-E635-42BB-9A74-E92AFFAB5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241911"/>
              </p:ext>
            </p:extLst>
          </p:nvPr>
        </p:nvGraphicFramePr>
        <p:xfrm>
          <a:off x="50542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2" name="Group 1059">
            <a:extLst>
              <a:ext uri="{FF2B5EF4-FFF2-40B4-BE49-F238E27FC236}">
                <a16:creationId xmlns:a16="http://schemas.microsoft.com/office/drawing/2014/main" id="{6A7BA6EE-7FC3-41D5-B1AB-2C5D8ADFB0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906013"/>
              </p:ext>
            </p:extLst>
          </p:nvPr>
        </p:nvGraphicFramePr>
        <p:xfrm>
          <a:off x="301010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3" name="Group 1059">
            <a:extLst>
              <a:ext uri="{FF2B5EF4-FFF2-40B4-BE49-F238E27FC236}">
                <a16:creationId xmlns:a16="http://schemas.microsoft.com/office/drawing/2014/main" id="{E3ACA91E-6C89-4210-8E23-D0D1737C6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9428705"/>
              </p:ext>
            </p:extLst>
          </p:nvPr>
        </p:nvGraphicFramePr>
        <p:xfrm>
          <a:off x="26853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4" name="Group 1059">
            <a:extLst>
              <a:ext uri="{FF2B5EF4-FFF2-40B4-BE49-F238E27FC236}">
                <a16:creationId xmlns:a16="http://schemas.microsoft.com/office/drawing/2014/main" id="{631DEE0D-5249-4A19-9AF1-1CDB95B9A6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4334864"/>
              </p:ext>
            </p:extLst>
          </p:nvPr>
        </p:nvGraphicFramePr>
        <p:xfrm>
          <a:off x="26853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9" name="Group 1059">
            <a:extLst>
              <a:ext uri="{FF2B5EF4-FFF2-40B4-BE49-F238E27FC236}">
                <a16:creationId xmlns:a16="http://schemas.microsoft.com/office/drawing/2014/main" id="{EBFE5950-3867-4D76-82AA-CA15303EB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404058"/>
              </p:ext>
            </p:extLst>
          </p:nvPr>
        </p:nvGraphicFramePr>
        <p:xfrm>
          <a:off x="2685399" y="382831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4" name="Rectangle 683">
            <a:extLst>
              <a:ext uri="{FF2B5EF4-FFF2-40B4-BE49-F238E27FC236}">
                <a16:creationId xmlns:a16="http://schemas.microsoft.com/office/drawing/2014/main" id="{A5EDA334-5F8B-4602-93A1-AAC9DA8F5C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12134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2800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2023</a:t>
            </a:r>
            <a:r>
              <a:rPr lang="ja-JP" altLang="en-US" sz="2800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年（令和５年）</a:t>
            </a:r>
            <a:r>
              <a:rPr lang="en-US" altLang="ja-JP" sz="2800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en-US" sz="2800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営業予定表</a:t>
            </a:r>
          </a:p>
        </p:txBody>
      </p:sp>
      <p:sp>
        <p:nvSpPr>
          <p:cNvPr id="76" name="Rectangle 644">
            <a:extLst>
              <a:ext uri="{FF2B5EF4-FFF2-40B4-BE49-F238E27FC236}">
                <a16:creationId xmlns:a16="http://schemas.microsoft.com/office/drawing/2014/main" id="{54F98FEC-BAA8-481B-914B-473F436B52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77156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株式会社○○○</a:t>
            </a:r>
            <a:r>
              <a:rPr lang="ja-JP" altLang="en-US" sz="14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93C8DDB1-80D8-F56F-69BB-6549B67953CA}"/>
              </a:ext>
            </a:extLst>
          </p:cNvPr>
          <p:cNvSpPr/>
          <p:nvPr/>
        </p:nvSpPr>
        <p:spPr bwMode="auto">
          <a:xfrm>
            <a:off x="647700" y="19995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3" name="楕円 2">
            <a:extLst>
              <a:ext uri="{FF2B5EF4-FFF2-40B4-BE49-F238E27FC236}">
                <a16:creationId xmlns:a16="http://schemas.microsoft.com/office/drawing/2014/main" id="{B62812E7-D3AF-5AFB-E8E0-0B701A36CE43}"/>
              </a:ext>
            </a:extLst>
          </p:cNvPr>
          <p:cNvSpPr/>
          <p:nvPr/>
        </p:nvSpPr>
        <p:spPr bwMode="auto">
          <a:xfrm>
            <a:off x="328612" y="19995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A8FFD865-5F15-72C7-1A2D-CB943C5FABDF}"/>
              </a:ext>
            </a:extLst>
          </p:cNvPr>
          <p:cNvSpPr/>
          <p:nvPr/>
        </p:nvSpPr>
        <p:spPr bwMode="auto">
          <a:xfrm>
            <a:off x="647700" y="2242387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3AFFF711-C902-E21F-07EF-D9AD36978BC8}"/>
              </a:ext>
            </a:extLst>
          </p:cNvPr>
          <p:cNvSpPr/>
          <p:nvPr/>
        </p:nvSpPr>
        <p:spPr bwMode="auto">
          <a:xfrm>
            <a:off x="4603509" y="223567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ADD2CDDD-0553-3CBA-0DD4-B76A3FB47341}"/>
              </a:ext>
            </a:extLst>
          </p:cNvPr>
          <p:cNvSpPr/>
          <p:nvPr/>
        </p:nvSpPr>
        <p:spPr bwMode="auto">
          <a:xfrm>
            <a:off x="3971050" y="2731973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905EC56B-5E87-4B54-653D-9010B87B94F1}"/>
              </a:ext>
            </a:extLst>
          </p:cNvPr>
          <p:cNvSpPr/>
          <p:nvPr/>
        </p:nvSpPr>
        <p:spPr bwMode="auto">
          <a:xfrm>
            <a:off x="5707716" y="273641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F4914797-FACA-1CAD-0167-DD622CA9E489}"/>
              </a:ext>
            </a:extLst>
          </p:cNvPr>
          <p:cNvSpPr/>
          <p:nvPr/>
        </p:nvSpPr>
        <p:spPr bwMode="auto">
          <a:xfrm>
            <a:off x="2209316" y="509322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184D08F0-29D6-6F15-5002-D3C5F4E42DDB}"/>
              </a:ext>
            </a:extLst>
          </p:cNvPr>
          <p:cNvSpPr/>
          <p:nvPr/>
        </p:nvSpPr>
        <p:spPr bwMode="auto">
          <a:xfrm>
            <a:off x="3671004" y="410269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4F5C78A6-D2C5-85D8-E25F-C993644A03C3}"/>
              </a:ext>
            </a:extLst>
          </p:cNvPr>
          <p:cNvSpPr/>
          <p:nvPr/>
        </p:nvSpPr>
        <p:spPr bwMode="auto">
          <a:xfrm>
            <a:off x="3998029" y="410269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3FF1BB8C-6B06-2A4C-02C1-6C09D9A19327}"/>
              </a:ext>
            </a:extLst>
          </p:cNvPr>
          <p:cNvSpPr/>
          <p:nvPr/>
        </p:nvSpPr>
        <p:spPr bwMode="auto">
          <a:xfrm>
            <a:off x="4302829" y="410269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0A763028-E3E9-C6FB-8C2D-DD2A6B629C0B}"/>
              </a:ext>
            </a:extLst>
          </p:cNvPr>
          <p:cNvSpPr/>
          <p:nvPr/>
        </p:nvSpPr>
        <p:spPr bwMode="auto">
          <a:xfrm>
            <a:off x="647700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2AE1704E-6DAB-F6DD-5235-56730074B020}"/>
              </a:ext>
            </a:extLst>
          </p:cNvPr>
          <p:cNvSpPr/>
          <p:nvPr/>
        </p:nvSpPr>
        <p:spPr bwMode="auto">
          <a:xfrm>
            <a:off x="4280292" y="647752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BA0AB560-5E7F-9548-ADF2-96B2A9FFBC81}"/>
              </a:ext>
            </a:extLst>
          </p:cNvPr>
          <p:cNvSpPr/>
          <p:nvPr/>
        </p:nvSpPr>
        <p:spPr bwMode="auto">
          <a:xfrm>
            <a:off x="6962650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212A52B5-A670-84A5-B0CE-7270D563D739}"/>
              </a:ext>
            </a:extLst>
          </p:cNvPr>
          <p:cNvSpPr/>
          <p:nvPr/>
        </p:nvSpPr>
        <p:spPr bwMode="auto">
          <a:xfrm>
            <a:off x="5400811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7CA501B7-612C-2CA4-47A3-53F25106443C}"/>
              </a:ext>
            </a:extLst>
          </p:cNvPr>
          <p:cNvSpPr/>
          <p:nvPr/>
        </p:nvSpPr>
        <p:spPr bwMode="auto">
          <a:xfrm>
            <a:off x="4306585" y="83622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8" name="楕円 17">
            <a:extLst>
              <a:ext uri="{FF2B5EF4-FFF2-40B4-BE49-F238E27FC236}">
                <a16:creationId xmlns:a16="http://schemas.microsoft.com/office/drawing/2014/main" id="{A3D11324-32D8-BB05-D494-EE5BDBECE696}"/>
              </a:ext>
            </a:extLst>
          </p:cNvPr>
          <p:cNvSpPr/>
          <p:nvPr/>
        </p:nvSpPr>
        <p:spPr bwMode="auto">
          <a:xfrm>
            <a:off x="3975361" y="910007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9" name="楕円 18">
            <a:extLst>
              <a:ext uri="{FF2B5EF4-FFF2-40B4-BE49-F238E27FC236}">
                <a16:creationId xmlns:a16="http://schemas.microsoft.com/office/drawing/2014/main" id="{01443F17-D8BF-C572-38B1-7A38FE64A6C1}"/>
              </a:ext>
            </a:extLst>
          </p:cNvPr>
          <p:cNvSpPr/>
          <p:nvPr/>
        </p:nvSpPr>
        <p:spPr bwMode="auto">
          <a:xfrm>
            <a:off x="655012" y="860858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43068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287349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6717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0406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87349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17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0406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87349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6717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0406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244611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6290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9979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74" name="Rectangle 659">
            <a:extLst>
              <a:ext uri="{FF2B5EF4-FFF2-40B4-BE49-F238E27FC236}">
                <a16:creationId xmlns:a16="http://schemas.microsoft.com/office/drawing/2014/main" id="{921A5BC7-FFF4-4638-B5D0-4A001D0D9E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677448"/>
            <a:ext cx="6553200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3600" b="1" dirty="0">
                <a:solidFill>
                  <a:schemeClr val="accent2"/>
                </a:solidFill>
                <a:latin typeface="Arial Black" pitchFamily="34" charset="0"/>
                <a:ea typeface="メイリオ" pitchFamily="50" charset="-128"/>
                <a:cs typeface="メイリオ" pitchFamily="50" charset="-128"/>
              </a:rPr>
              <a:t>2023</a:t>
            </a:r>
          </a:p>
        </p:txBody>
      </p:sp>
      <p:graphicFrame>
        <p:nvGraphicFramePr>
          <p:cNvPr id="2" name="Group 1059">
            <a:extLst>
              <a:ext uri="{FF2B5EF4-FFF2-40B4-BE49-F238E27FC236}">
                <a16:creationId xmlns:a16="http://schemas.microsoft.com/office/drawing/2014/main" id="{2D64CA7F-0AC5-D3CC-8776-514611D0C4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5378771"/>
              </p:ext>
            </p:extLst>
          </p:nvPr>
        </p:nvGraphicFramePr>
        <p:xfrm>
          <a:off x="301010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3" name="Group 1059">
            <a:extLst>
              <a:ext uri="{FF2B5EF4-FFF2-40B4-BE49-F238E27FC236}">
                <a16:creationId xmlns:a16="http://schemas.microsoft.com/office/drawing/2014/main" id="{672C94A5-63EB-595C-4155-1AE64CF82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8496086"/>
              </p:ext>
            </p:extLst>
          </p:nvPr>
        </p:nvGraphicFramePr>
        <p:xfrm>
          <a:off x="26853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5" name="Group 1059">
            <a:extLst>
              <a:ext uri="{FF2B5EF4-FFF2-40B4-BE49-F238E27FC236}">
                <a16:creationId xmlns:a16="http://schemas.microsoft.com/office/drawing/2014/main" id="{2D8FC64E-9FAB-5D6E-65FB-C12B287981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222648"/>
              </p:ext>
            </p:extLst>
          </p:nvPr>
        </p:nvGraphicFramePr>
        <p:xfrm>
          <a:off x="50542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6" name="Group 1059">
            <a:extLst>
              <a:ext uri="{FF2B5EF4-FFF2-40B4-BE49-F238E27FC236}">
                <a16:creationId xmlns:a16="http://schemas.microsoft.com/office/drawing/2014/main" id="{747F5015-352D-2EE9-9D65-E45DA6A07D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153808"/>
              </p:ext>
            </p:extLst>
          </p:nvPr>
        </p:nvGraphicFramePr>
        <p:xfrm>
          <a:off x="301010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Group 1059">
            <a:extLst>
              <a:ext uri="{FF2B5EF4-FFF2-40B4-BE49-F238E27FC236}">
                <a16:creationId xmlns:a16="http://schemas.microsoft.com/office/drawing/2014/main" id="{633928E3-D0F1-C93E-F89A-A5ECBE1822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682839"/>
              </p:ext>
            </p:extLst>
          </p:nvPr>
        </p:nvGraphicFramePr>
        <p:xfrm>
          <a:off x="50542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8" name="Group 1059">
            <a:extLst>
              <a:ext uri="{FF2B5EF4-FFF2-40B4-BE49-F238E27FC236}">
                <a16:creationId xmlns:a16="http://schemas.microsoft.com/office/drawing/2014/main" id="{AE983C75-106F-0C27-D74B-CF533D3F3E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699545"/>
              </p:ext>
            </p:extLst>
          </p:nvPr>
        </p:nvGraphicFramePr>
        <p:xfrm>
          <a:off x="301010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" name="Group 1059">
            <a:extLst>
              <a:ext uri="{FF2B5EF4-FFF2-40B4-BE49-F238E27FC236}">
                <a16:creationId xmlns:a16="http://schemas.microsoft.com/office/drawing/2014/main" id="{07338F2D-1331-8FF5-69AE-B9F2B97740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2401969"/>
              </p:ext>
            </p:extLst>
          </p:nvPr>
        </p:nvGraphicFramePr>
        <p:xfrm>
          <a:off x="50542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" name="Group 1059">
            <a:extLst>
              <a:ext uri="{FF2B5EF4-FFF2-40B4-BE49-F238E27FC236}">
                <a16:creationId xmlns:a16="http://schemas.microsoft.com/office/drawing/2014/main" id="{317E2ECD-E3B3-73C6-CF55-E163368764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0118802"/>
              </p:ext>
            </p:extLst>
          </p:nvPr>
        </p:nvGraphicFramePr>
        <p:xfrm>
          <a:off x="50542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1" name="Group 1059">
            <a:extLst>
              <a:ext uri="{FF2B5EF4-FFF2-40B4-BE49-F238E27FC236}">
                <a16:creationId xmlns:a16="http://schemas.microsoft.com/office/drawing/2014/main" id="{D4C9B98F-9076-EA2A-172E-5B62EFE763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5831461"/>
              </p:ext>
            </p:extLst>
          </p:nvPr>
        </p:nvGraphicFramePr>
        <p:xfrm>
          <a:off x="301010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2" name="Group 1059">
            <a:extLst>
              <a:ext uri="{FF2B5EF4-FFF2-40B4-BE49-F238E27FC236}">
                <a16:creationId xmlns:a16="http://schemas.microsoft.com/office/drawing/2014/main" id="{BF145557-6C42-940F-B477-14431BC9480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147806"/>
              </p:ext>
            </p:extLst>
          </p:nvPr>
        </p:nvGraphicFramePr>
        <p:xfrm>
          <a:off x="26853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3" name="Group 1059">
            <a:extLst>
              <a:ext uri="{FF2B5EF4-FFF2-40B4-BE49-F238E27FC236}">
                <a16:creationId xmlns:a16="http://schemas.microsoft.com/office/drawing/2014/main" id="{6E0BC611-4A4E-8CFE-9EC5-D935406C37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444317"/>
              </p:ext>
            </p:extLst>
          </p:nvPr>
        </p:nvGraphicFramePr>
        <p:xfrm>
          <a:off x="26853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4" name="Group 1059">
            <a:extLst>
              <a:ext uri="{FF2B5EF4-FFF2-40B4-BE49-F238E27FC236}">
                <a16:creationId xmlns:a16="http://schemas.microsoft.com/office/drawing/2014/main" id="{D65EB4FC-1B25-F556-1D2D-AC9D3B56F4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296743"/>
              </p:ext>
            </p:extLst>
          </p:nvPr>
        </p:nvGraphicFramePr>
        <p:xfrm>
          <a:off x="2685399" y="382831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647669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2160</Words>
  <Application>Microsoft Office PowerPoint</Application>
  <PresentationFormat>ユーザー設定</PresentationFormat>
  <Paragraphs>2095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游ゴシック</vt:lpstr>
      <vt:lpstr>Arial</vt:lpstr>
      <vt:lpstr>Arial Black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pptxl15_2023年用の営業日カレンダー</dc:title>
  <dc:subject>pptxl15_2023年用の営業日カレンダー</dc:subject>
  <dc:creator>でじけろお</dc:creator>
  <cp:lastModifiedBy/>
  <cp:revision>1</cp:revision>
  <dcterms:created xsi:type="dcterms:W3CDTF">2014-11-26T07:52:25Z</dcterms:created>
  <dcterms:modified xsi:type="dcterms:W3CDTF">2022-12-03T02:44:43Z</dcterms:modified>
  <cp:category/>
  <cp:version>1</cp:version>
</cp:coreProperties>
</file>